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6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19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3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30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23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97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654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48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520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33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29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08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41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25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12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65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74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96A3-FA4A-4A90-9C52-3BFD45B34B32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E887ED-1445-4955-BC15-523559F70E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83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IN" dirty="0" smtClean="0"/>
              <a:t>BASIC CONCEPTS OF INCOME TAX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971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85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8"/>
            <a:ext cx="12192000" cy="6840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96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65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5" y="0"/>
            <a:ext cx="113601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31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7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3" y="0"/>
            <a:ext cx="109235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75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73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25" y="0"/>
            <a:ext cx="105203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43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75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5" y="0"/>
            <a:ext cx="104314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5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9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25" y="0"/>
            <a:ext cx="105203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35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8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0"/>
            <a:ext cx="97710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49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82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3050"/>
            <a:ext cx="12192000" cy="3770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14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483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888"/>
            <a:ext cx="12192000" cy="4086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3026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5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BASIC CONCEPTS OF INCOME TAX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</cp:revision>
  <dcterms:created xsi:type="dcterms:W3CDTF">2020-03-21T12:22:08Z</dcterms:created>
  <dcterms:modified xsi:type="dcterms:W3CDTF">2020-05-19T12:07:20Z</dcterms:modified>
</cp:coreProperties>
</file>